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07" r:id="rId3"/>
    <p:sldId id="305" r:id="rId4"/>
    <p:sldId id="318" r:id="rId5"/>
    <p:sldId id="286" r:id="rId6"/>
    <p:sldId id="288" r:id="rId7"/>
    <p:sldId id="344" r:id="rId8"/>
    <p:sldId id="345" r:id="rId9"/>
    <p:sldId id="347" r:id="rId10"/>
    <p:sldId id="341" r:id="rId11"/>
    <p:sldId id="343" r:id="rId12"/>
    <p:sldId id="362" r:id="rId13"/>
    <p:sldId id="363" r:id="rId14"/>
    <p:sldId id="364" r:id="rId15"/>
    <p:sldId id="346" r:id="rId16"/>
    <p:sldId id="360" r:id="rId17"/>
    <p:sldId id="350" r:id="rId18"/>
    <p:sldId id="351" r:id="rId19"/>
    <p:sldId id="353" r:id="rId20"/>
    <p:sldId id="354" r:id="rId21"/>
    <p:sldId id="356" r:id="rId22"/>
    <p:sldId id="357" r:id="rId23"/>
    <p:sldId id="355" r:id="rId24"/>
    <p:sldId id="358" r:id="rId25"/>
    <p:sldId id="348" r:id="rId26"/>
    <p:sldId id="31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82448" autoAdjust="0"/>
  </p:normalViewPr>
  <p:slideViewPr>
    <p:cSldViewPr>
      <p:cViewPr varScale="1">
        <p:scale>
          <a:sx n="95" d="100"/>
          <a:sy n="95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085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</a:t>
            </a:r>
            <a:r>
              <a:rPr lang="en-US" baseline="0" dirty="0" smtClean="0"/>
              <a:t> Note Taker is active and wiki is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</a:t>
            </a:r>
            <a:r>
              <a:rPr lang="en-US" baseline="0" dirty="0" smtClean="0"/>
              <a:t>game guru for next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Programming for</a:t>
            </a:r>
            <a:br>
              <a:rPr lang="en-US" sz="5400" dirty="0" smtClean="0"/>
            </a:br>
            <a:r>
              <a:rPr lang="en-US" sz="5400" dirty="0" smtClean="0"/>
              <a:t>Game Designers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</a:t>
            </a:r>
            <a:r>
              <a:rPr lang="en-US" dirty="0" smtClean="0"/>
              <a:t>11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form method=GET&gt;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First 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type="text" name="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type="text" name="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type="submit"&gt;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&lt;/form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result is 58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result is 58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[‘day1’];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‘day1’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31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‘day2’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8543" y="336298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‘day3’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639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‘day4’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593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‘day5’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‘day1’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31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‘day2’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8543" y="336298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‘day3’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639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‘day4’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59343" y="3352800"/>
            <a:ext cx="1255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‘day5’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571500" y="4686300"/>
            <a:ext cx="1600200" cy="158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54592" y="5436160"/>
            <a:ext cx="820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1485900" y="3268644"/>
            <a:ext cx="2362200" cy="198120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657600" y="5334000"/>
            <a:ext cx="1145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value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form method=GET&gt;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First 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type="text" name="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type="text" name="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input type="submit"&gt;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&lt;/form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Special array variable called $_GET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$_GET[‘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’];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$_GET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’];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http://irafay.com/classes/CS144/PHP/basicform.php</a:t>
            </a:r>
          </a:p>
          <a:p>
            <a:endParaRPr lang="en-US" dirty="0" smtClean="0"/>
          </a:p>
          <a:p>
            <a:r>
              <a:rPr lang="en-US" dirty="0" smtClean="0"/>
              <a:t>Example!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array_key_exists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 if the form hasn’t been submitted?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array_key_exists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This takes a string and an array, and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returns true or false: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array_key_exists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’, $_GET);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This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takes two numbers, and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returns a number: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rand(1, 6);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array_key_exists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Only echo the name if the form has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been submitted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array_key_exists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’, $_GET))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"Your name is ";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$_GET[‘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’];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Game Guru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for Game Designers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if() ...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Score starts at 0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to the score if roll was &gt;4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 4)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if() ...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to the score if roll was &gt;4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 4)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if() ...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to the score if roll was &gt;4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 4)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Otherwise, subtract from the score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if() ...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Only echo the name if the form has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been submitted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array_key_exists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’, $_GET))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"Your name is ";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$_GET[‘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’];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if() ...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Only echo the name if the form has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been submitted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array_key_exists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’, $_GET))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"Your name is ";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$_GET[‘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’];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otherwise, give form instructions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"Please complete the form!";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the rest of this unit, we’ll have ample lab time in class. Bring your computer!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Lisette: Kai S, Ben, Truman, Dakari 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Meghan: Kai M, Grace, Zack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Gabriella: Helena, Ethan, Joel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George: Quinn, Bryan, Max</a:t>
            </a:r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of Class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Read the syllabus to know what to do!</a:t>
            </a:r>
          </a:p>
          <a:p>
            <a:pPr lvl="1"/>
            <a:r>
              <a:rPr lang="en-US" dirty="0" smtClean="0"/>
              <a:t>Programming for Game Designers </a:t>
            </a:r>
            <a:r>
              <a:rPr lang="en-US" dirty="0" smtClean="0"/>
              <a:t>Final </a:t>
            </a:r>
            <a:r>
              <a:rPr lang="en-US" dirty="0" smtClean="0"/>
              <a:t>due Weds</a:t>
            </a:r>
          </a:p>
          <a:p>
            <a:pPr lvl="1"/>
            <a:r>
              <a:rPr lang="en-US" dirty="0" smtClean="0"/>
              <a:t>Get to Know Hampshire project ongoing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600" b="1" dirty="0" smtClean="0"/>
              <a:t>Game Guru:</a:t>
            </a:r>
            <a:r>
              <a:rPr lang="en-US" sz="1600" dirty="0" smtClean="0"/>
              <a:t> Pick a game to show next class, submit written analysis before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Guru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</a:p>
          <a:p>
            <a:pPr lvl="1"/>
            <a:r>
              <a:rPr lang="en-US" dirty="0" smtClean="0"/>
              <a:t>Rules of the game</a:t>
            </a:r>
          </a:p>
          <a:p>
            <a:pPr lvl="1"/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Characters</a:t>
            </a:r>
          </a:p>
          <a:p>
            <a:pPr lvl="1"/>
            <a:r>
              <a:rPr lang="en-US" dirty="0" smtClean="0"/>
              <a:t>Animations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Anything at all!</a:t>
            </a:r>
          </a:p>
        </p:txBody>
      </p:sp>
      <p:pic>
        <p:nvPicPr>
          <p:cNvPr id="4" name="Picture 3" descr="observe_and_re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447800"/>
            <a:ext cx="344349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PfGD</a:t>
            </a:r>
            <a:r>
              <a:rPr lang="en-US" dirty="0" smtClean="0"/>
              <a:t>: Part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everyone completed it?</a:t>
            </a:r>
          </a:p>
          <a:p>
            <a:pPr lvl="1"/>
            <a:r>
              <a:rPr lang="en-US" dirty="0" smtClean="0"/>
              <a:t>Send me your link</a:t>
            </a:r>
            <a:endParaRPr lang="en-US" dirty="0" smtClean="0"/>
          </a:p>
          <a:p>
            <a:pPr lvl="1"/>
            <a:r>
              <a:rPr lang="en-US" dirty="0" smtClean="0"/>
              <a:t>Send me your PHP file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Final due in 1 week. More time?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is executed in </a:t>
            </a:r>
            <a:r>
              <a:rPr lang="en-US" dirty="0" smtClean="0"/>
              <a:t>order</a:t>
            </a:r>
          </a:p>
          <a:p>
            <a:r>
              <a:rPr lang="en-US" dirty="0" smtClean="0"/>
              <a:t>Typo-intolerant</a:t>
            </a:r>
          </a:p>
          <a:p>
            <a:r>
              <a:rPr lang="en-US" dirty="0" smtClean="0"/>
              <a:t>+=  and ++</a:t>
            </a:r>
          </a:p>
          <a:p>
            <a:r>
              <a:rPr lang="en-US" dirty="0" smtClean="0"/>
              <a:t>//</a:t>
            </a:r>
          </a:p>
          <a:p>
            <a:r>
              <a:rPr lang="en-US" dirty="0" smtClean="0"/>
              <a:t>if ()</a:t>
            </a:r>
          </a:p>
          <a:p>
            <a:r>
              <a:rPr lang="en-US" dirty="0" smtClean="0"/>
              <a:t>for () and while()</a:t>
            </a:r>
          </a:p>
          <a:p>
            <a:r>
              <a:rPr lang="en-US" dirty="0" smtClean="0"/>
              <a:t>arrays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htaccess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$_GET and $_POST</a:t>
            </a:r>
          </a:p>
          <a:p>
            <a:endParaRPr lang="en-US" dirty="0" smtClean="0"/>
          </a:p>
          <a:p>
            <a:r>
              <a:rPr lang="en-US" dirty="0" err="1" smtClean="0"/>
              <a:t>array_key_exists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r>
              <a:rPr lang="en-US" dirty="0" smtClean="0"/>
              <a:t>if() ... else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htaccess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very useful file for seeing errors!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Tutorials on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6106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HTML Forms</a:t>
            </a:r>
          </a:p>
          <a:p>
            <a:pPr>
              <a:buNone/>
            </a:pPr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smtClean="0"/>
              <a:t>www.w3schools.com/html/html_forms.asp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PHP Forms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http://www.w3schools.com/php/php_forms.asp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1868</TotalTime>
  <Words>750</Words>
  <Application>Microsoft Office PowerPoint</Application>
  <PresentationFormat>On-screen Show (4:3)</PresentationFormat>
  <Paragraphs>210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Programming for Game Designers</vt:lpstr>
      <vt:lpstr>Overview</vt:lpstr>
      <vt:lpstr>Game Guru</vt:lpstr>
      <vt:lpstr>PfGD: Part 2</vt:lpstr>
      <vt:lpstr>Growth Mindset Reminder</vt:lpstr>
      <vt:lpstr>Programming</vt:lpstr>
      <vt:lpstr>Programming</vt:lpstr>
      <vt:lpstr>.htaccess</vt:lpstr>
      <vt:lpstr>Tutorials on Forms</vt:lpstr>
      <vt:lpstr>HTML Forms</vt:lpstr>
      <vt:lpstr>Arrays</vt:lpstr>
      <vt:lpstr>Arrays</vt:lpstr>
      <vt:lpstr>Arrays</vt:lpstr>
      <vt:lpstr>HTML Forms</vt:lpstr>
      <vt:lpstr>PHP Forms</vt:lpstr>
      <vt:lpstr>PHP Forms</vt:lpstr>
      <vt:lpstr>array_key_exists()</vt:lpstr>
      <vt:lpstr>array_key_exists()</vt:lpstr>
      <vt:lpstr>array_key_exists()</vt:lpstr>
      <vt:lpstr>if() ... else</vt:lpstr>
      <vt:lpstr>if() ... else</vt:lpstr>
      <vt:lpstr>if() ... else</vt:lpstr>
      <vt:lpstr>if() ... else</vt:lpstr>
      <vt:lpstr>if() ... else</vt:lpstr>
      <vt:lpstr>Lab Time</vt:lpstr>
      <vt:lpstr>Outside of Class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189</cp:revision>
  <dcterms:created xsi:type="dcterms:W3CDTF">2013-08-30T15:25:05Z</dcterms:created>
  <dcterms:modified xsi:type="dcterms:W3CDTF">2014-10-08T04:16:57Z</dcterms:modified>
</cp:coreProperties>
</file>